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9A0439-A87A-4518-948D-F006C3C25A8E}" v="17" dt="2026-04-23T23:17:51.7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6078" autoAdjust="0"/>
  </p:normalViewPr>
  <p:slideViewPr>
    <p:cSldViewPr snapToGrid="0">
      <p:cViewPr varScale="1">
        <p:scale>
          <a:sx n="62" d="100"/>
          <a:sy n="62" d="100"/>
        </p:scale>
        <p:origin x="7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A6B4DD-EE2E-4F18-8DFE-CE5750BBB30A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27187A-5CC4-4982-8EE4-FA191AEBAA5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1731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Sali from Cambodia would wake at 3am to start a long day’s work on her small farm. But it still produced too little to provide for the family.</a:t>
            </a:r>
          </a:p>
          <a:p>
            <a:r>
              <a:rPr lang="en-US" dirty="0"/>
              <a:t>To keep them fed, she had to forage for wild vegetables and catch fish from the river.</a:t>
            </a:r>
          </a:p>
          <a:p>
            <a:r>
              <a:rPr lang="en-US" dirty="0"/>
              <a:t>Still, there was barely enough to eat, and nothing was left over to sell, so she couldn’t afford school for her son, Sok.</a:t>
            </a:r>
          </a:p>
          <a:p>
            <a:r>
              <a:rPr lang="en-US" dirty="0"/>
              <a:t>Without training on how to manage a farm when rain comes only during two months of the year, no amount of hard work could overcome her challenges.</a:t>
            </a:r>
          </a:p>
          <a:p>
            <a:r>
              <a:rPr lang="en-US" b="1" dirty="0"/>
              <a:t>It was a hard and hungry life for Sali and her family.</a:t>
            </a:r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27187A-5CC4-4982-8EE4-FA191AEBAA55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18627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When you give to the Matching Grant Appeal, you’re helping Baptist World Aid’s Christian Partners around the world as they support people working hard to transform their lives. </a:t>
            </a:r>
            <a:r>
              <a:rPr lang="en-US" dirty="0"/>
              <a:t>Not only will you be assisting people with their immediate needs—food, shelter and clothing—</a:t>
            </a:r>
            <a:r>
              <a:rPr lang="en-US" b="1" dirty="0"/>
              <a:t>but you’ll also help address the underlying causes of poverty, like helping people access education and gain secure employment.</a:t>
            </a:r>
          </a:p>
          <a:p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 calls us to be the ‘light of the world’, shining through the darkness of poverty, hunger, sickness, war, and disaster like ‘a city on a hill’ that doesn’t just speak of God’s goodness, </a:t>
            </a:r>
            <a:r>
              <a:rPr lang="en-A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shows it through intentional, generous and faithful action.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27187A-5CC4-4982-8EE4-FA191AEBAA55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4303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Thanks to the support of faithful Australian Baptists, we helped to achieve transformative work: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7,245 people received support such as vocational education, so they could generate an income for their family.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8,183 people improved their farming, and now produce food for nutrition and income.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19,288 people experiencing disadvantage and marginalization accessed our Partners’ programs and took steps away from poverty.</a:t>
            </a:r>
          </a:p>
          <a:p>
            <a:endParaRPr lang="en-AU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Praise God for the wonderful work he’s doing through the faithfulness of our Christian Partners. But this is made possible through faithful people in partnership with the Australian Government.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27187A-5CC4-4982-8EE4-FA191AEBAA55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56993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Now is the best time to give to the Matching Grant Appeal because your tax-deductible donation will be combined with funding from the Australian Government through the Australian NGO Cooperation Program (ANCP). Baptist World Aid must contribute at least $1 for every $5 they receive from the Australian Government, so giving now will help access more funds and </a:t>
            </a:r>
            <a:r>
              <a:rPr lang="en-US" dirty="0" err="1"/>
              <a:t>maximise</a:t>
            </a:r>
            <a:r>
              <a:rPr lang="en-US" dirty="0"/>
              <a:t> the impact of your giving.</a:t>
            </a:r>
          </a:p>
          <a:p>
            <a:endParaRPr lang="en-US" dirty="0"/>
          </a:p>
          <a:p>
            <a:r>
              <a:rPr lang="en-US" b="1" dirty="0"/>
              <a:t>Baptist World Aid’s local Christian Partners work hard to help vulnerable people like Sali overcome the injustice of poverty. Will you keep their work going with a gift to our Matching Grant Appeal today?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27187A-5CC4-4982-8EE4-FA191AEBAA55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3840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54E7-6811-622B-A4F5-1735C3AD1C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255EBD-000C-F1B9-E2D6-3E1A900D97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77A1-81F9-4097-A918-987B21F27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98B927-964B-1E40-AC78-243392878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2B469B-8E4C-578C-EFE2-969B34785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6760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3CE19-2C54-478B-9C2D-FB7C88F17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ED5213-78EF-E770-B08C-E9E9C23282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42EF9A-A531-9F69-B7CD-F59FF2714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4E73C4-3D97-9E0F-95B8-ACF1119F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9571DB-558C-CD73-DAB8-7E0C076B8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2127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02F676D-4D31-7C20-5C4A-C19DCA900C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9F3CA8-3105-5D4D-A0E1-584F9E8463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694684-ADE3-8271-ABCA-83B7E4070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C08B88-54A7-CBD4-7C7B-4E9A150B4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D1899-6F5C-704B-C7C0-85600041D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9283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3C3AE-E240-1595-C2C1-28E20116D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1C0D69-74EC-FD90-B287-88305AC029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B9449-D086-E3FB-0C70-57F3A57BF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0E1DE6-92CE-AC8A-0C50-4309A5AD4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5CCEE7-DE93-B52C-7256-C01002B19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0826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65D0B-2BD2-C8D6-B7B2-32D8E24D5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4F6E48-03D6-716A-77BC-FB027C22C8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C20DAD-6699-5E20-26EF-AC6EBC372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3A5128-6331-3439-7CDC-5BAE738A0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6B0D23-5D38-954D-8A48-C0079E691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3858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0FEF7-C0F5-7F0D-589E-D6899B96D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27CE71-0945-27AF-8986-DE0A9AD092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D36EB0-F334-E999-E18C-1783B70036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2EB06D-7339-3D28-8B11-55708AFC6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9330C-8B07-89C2-BF61-DFCE3B809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01C573-9736-ABC2-FDEB-6CF76B25C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58019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3F945-F6DE-506B-1EBB-B91BC71F7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C9F1EE-B145-1CB9-74E4-8B198F15F2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938586-9B47-B364-550F-1B300AADC7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00415C-ECFD-83F8-95CF-2ABF1A46F4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08857C-B1A7-BE62-472C-92723E35C8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16F685C-C724-4FC5-C676-A37EC5151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BD928E-344E-A1A3-712A-3B7ED993A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2F7DB8-CCA2-901A-EE63-57DF6BD24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8129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82387-B613-692B-407F-3F619A3DD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DA24C6-3B2E-A78A-C7AE-E92B7E98F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7FA661-4192-D691-C9AB-2C8783772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048980-B236-5078-028E-8C4CDF6CB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5682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27A9A0-425D-3665-B116-52CF19941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2B4B34-B3FA-BC29-ADE9-478FE13AA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736783-3E03-7D5C-20ED-C6762AE3A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5352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A044C-8E60-87DB-3DEF-CF2CA128D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128144-39F6-3B95-70C1-891171892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25A52D-4C98-9F1E-F7B0-DD618AFC3E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0E10F8-D2E9-6100-A7B2-56D893D296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7450BE-8A17-0CC3-01CB-AF761BCB8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C8753F-4F65-8D67-175A-5FF93571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3424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EEC284-A532-3EF8-C9F9-B3CFEE049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308938-C384-E600-D2CC-F3FDAC5068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073513-3C72-C25D-5A37-BDFDE8973F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E83F4B-4FB1-8DAF-1242-9E73A9873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31E1CF-27FC-EE3A-4D93-0AB84269C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B416FA-EF34-C14A-DB41-2E854E41F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5764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C00C24-3BF1-6305-4ED5-5C9CE9AB4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E4EF0B-547C-C798-9A98-1EFF78EF41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7B4BCA-91FE-6350-DCE1-AF04DC164C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8E3520-20ED-40B9-9776-F40759CAFB55}" type="datetimeFigureOut">
              <a:rPr lang="en-AU" smtClean="0"/>
              <a:t>23/04/2026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6E790D-58F2-EA07-BA72-5F17318EA5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C93B16-3032-B005-FE8D-9178508F84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98D7034-CF79-424B-809B-3005A64E6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2559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8485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095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1553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2004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b3e41be-d8b2-4c2a-8965-8f484ad39dc2">
      <Terms xmlns="http://schemas.microsoft.com/office/infopath/2007/PartnerControls"/>
    </lcf76f155ced4ddcb4097134ff3c332f>
    <TaxCatchAll xmlns="47d19ca1-2412-4be4-9cad-3017a7b92e67" xsi:nil="true"/>
    <z2oe xmlns="1b3e41be-d8b2-4c2a-8965-8f484ad39dc2">
      <UserInfo>
        <DisplayName/>
        <AccountId xsi:nil="true"/>
        <AccountType/>
      </UserInfo>
    </z2o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74719D8F1E6B48AF01C6E3C464902F" ma:contentTypeVersion="20" ma:contentTypeDescription="Create a new document." ma:contentTypeScope="" ma:versionID="2d52f5a070fcca8921d99e603b322fdd">
  <xsd:schema xmlns:xsd="http://www.w3.org/2001/XMLSchema" xmlns:xs="http://www.w3.org/2001/XMLSchema" xmlns:p="http://schemas.microsoft.com/office/2006/metadata/properties" xmlns:ns2="1b3e41be-d8b2-4c2a-8965-8f484ad39dc2" xmlns:ns3="47d19ca1-2412-4be4-9cad-3017a7b92e67" targetNamespace="http://schemas.microsoft.com/office/2006/metadata/properties" ma:root="true" ma:fieldsID="e8afa147eadead2510c5ab68318a4289" ns2:_="" ns3:_="">
    <xsd:import namespace="1b3e41be-d8b2-4c2a-8965-8f484ad39dc2"/>
    <xsd:import namespace="47d19ca1-2412-4be4-9cad-3017a7b92e6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z2o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3e41be-d8b2-4c2a-8965-8f484ad39d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z2oe" ma:index="20" nillable="true" ma:displayName="Person or Group" ma:list="UserInfo" ma:internalName="z2o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6a4f926e-6caa-4736-a581-99400c1fd99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d19ca1-2412-4be4-9cad-3017a7b92e6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6d58de2-89f1-4fe0-ae9d-70e69c98718b}" ma:internalName="TaxCatchAll" ma:showField="CatchAllData" ma:web="47d19ca1-2412-4be4-9cad-3017a7b92e6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6F1B5E-A041-42E2-8D1B-AB9A4B545B65}">
  <ds:schemaRefs>
    <ds:schemaRef ds:uri="http://schemas.microsoft.com/office/2006/metadata/properties"/>
    <ds:schemaRef ds:uri="http://schemas.microsoft.com/office/infopath/2007/PartnerControls"/>
    <ds:schemaRef ds:uri="1b3e41be-d8b2-4c2a-8965-8f484ad39dc2"/>
    <ds:schemaRef ds:uri="47d19ca1-2412-4be4-9cad-3017a7b92e67"/>
  </ds:schemaRefs>
</ds:datastoreItem>
</file>

<file path=customXml/itemProps2.xml><?xml version="1.0" encoding="utf-8"?>
<ds:datastoreItem xmlns:ds="http://schemas.openxmlformats.org/officeDocument/2006/customXml" ds:itemID="{3C9E608E-9728-4EB8-BD88-45C288E24F1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1672FAD-CE81-4A4F-845E-48F8E172DD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b3e41be-d8b2-4c2a-8965-8f484ad39dc2"/>
    <ds:schemaRef ds:uri="47d19ca1-2412-4be4-9cad-3017a7b92e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451</Words>
  <Application>Microsoft Office PowerPoint</Application>
  <PresentationFormat>Widescreen</PresentationFormat>
  <Paragraphs>21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Claudia Widjaja</dc:creator>
  <cp:lastModifiedBy>Claudia Widjaja</cp:lastModifiedBy>
  <cp:revision>2</cp:revision>
  <dcterms:created xsi:type="dcterms:W3CDTF">2026-04-23T23:12:20Z</dcterms:created>
  <dcterms:modified xsi:type="dcterms:W3CDTF">2026-04-24T05:27:48Z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0x010100A874719D8F1E6B48AF01C6E3C464902F</vt:lpwstr>
  </property>
</Properties>
</file>